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52" r:id="rId4"/>
    <p:sldId id="2560" r:id="rId5"/>
    <p:sldId id="2556" r:id="rId6"/>
    <p:sldId id="2557" r:id="rId7"/>
    <p:sldId id="2558" r:id="rId8"/>
    <p:sldId id="2559" r:id="rId9"/>
  </p:sldIdLst>
  <p:sldSz cx="12192000" cy="6858000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8DE25C-F8A1-E2ED-2BA1-455CCCD84C51}" name="Jorge Alejandro Hidalgo López" initials="JH" userId="S::jhidalgo@icafe.cr::165ae0b1-4c40-4a51-b33d-0577af1465f0" providerId="AD"/>
  <p188:author id="{AE95C884-D084-C9DC-0CCA-D1FDF7D8394A}" name="MARIA VALERIA CORTES ARGUEDAS" initials="MC" userId="S::mcortesa@ulicori.net::8ca958ba-f199-46ff-81f1-9e8308162b65" providerId="AD"/>
  <p188:author id="{D3BC1BEE-A921-8A99-EEBF-820515B07BA4}" name="Alcides Quirós Madrigal" initials="AQ" userId="S::aquiros@icafe.cr::563ef6b0-44ac-4dc2-bb80-7730568c18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06CA"/>
    <a:srgbClr val="60FF4B"/>
    <a:srgbClr val="FF3300"/>
    <a:srgbClr val="00B0F0"/>
    <a:srgbClr val="002060"/>
    <a:srgbClr val="34507B"/>
    <a:srgbClr val="499057"/>
    <a:srgbClr val="83A589"/>
    <a:srgbClr val="6DA67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A45B42-64D9-420D-A7FD-27C512E634DE}" v="7" dt="2026-04-14T17:12:41.3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8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Carlos Castillo Molina" userId="3321f39d-c43d-4dc1-aab8-e37c264880eb" providerId="ADAL" clId="{CF0E7DC8-4F83-4E08-A75A-7ECE842A8D81}"/>
    <pc:docChg chg="undo redo custSel addSld delSld modSld sldOrd">
      <pc:chgData name="Juan Carlos Castillo Molina" userId="3321f39d-c43d-4dc1-aab8-e37c264880eb" providerId="ADAL" clId="{CF0E7DC8-4F83-4E08-A75A-7ECE842A8D81}" dt="2026-04-14T17:12:49.916" v="3910" actId="20577"/>
      <pc:docMkLst>
        <pc:docMk/>
      </pc:docMkLst>
      <pc:sldChg chg="delSp modSp mod">
        <pc:chgData name="Juan Carlos Castillo Molina" userId="3321f39d-c43d-4dc1-aab8-e37c264880eb" providerId="ADAL" clId="{CF0E7DC8-4F83-4E08-A75A-7ECE842A8D81}" dt="2026-04-14T16:47:44.072" v="3823" actId="20577"/>
        <pc:sldMkLst>
          <pc:docMk/>
          <pc:sldMk cId="4284725626" sldId="256"/>
        </pc:sldMkLst>
        <pc:spChg chg="mod">
          <ac:chgData name="Juan Carlos Castillo Molina" userId="3321f39d-c43d-4dc1-aab8-e37c264880eb" providerId="ADAL" clId="{CF0E7DC8-4F83-4E08-A75A-7ECE842A8D81}" dt="2026-04-14T16:47:44.072" v="3823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4-14T16:58:26.246" v="3846" actId="14100"/>
        <pc:sldMkLst>
          <pc:docMk/>
          <pc:sldMk cId="4058002965" sldId="2552"/>
        </pc:sldMkLst>
        <pc:spChg chg="mod">
          <ac:chgData name="Juan Carlos Castillo Molina" userId="3321f39d-c43d-4dc1-aab8-e37c264880eb" providerId="ADAL" clId="{CF0E7DC8-4F83-4E08-A75A-7ECE842A8D81}" dt="2026-04-14T16:48:02.155" v="3841" actId="20577"/>
          <ac:spMkLst>
            <pc:docMk/>
            <pc:sldMk cId="4058002965" sldId="2552"/>
            <ac:spMk id="14" creationId="{6D0431A7-51F0-6FD3-06E5-7B29BBE04064}"/>
          </ac:spMkLst>
        </pc:spChg>
        <pc:graphicFrameChg chg="del">
          <ac:chgData name="Juan Carlos Castillo Molina" userId="3321f39d-c43d-4dc1-aab8-e37c264880eb" providerId="ADAL" clId="{CF0E7DC8-4F83-4E08-A75A-7ECE842A8D81}" dt="2026-04-14T16:47:50.224" v="3824" actId="478"/>
          <ac:graphicFrameMkLst>
            <pc:docMk/>
            <pc:sldMk cId="4058002965" sldId="2552"/>
            <ac:graphicFrameMk id="2" creationId="{11090FFF-7B00-4485-BA91-A7DBEA43D6D4}"/>
          </ac:graphicFrameMkLst>
        </pc:graphicFrameChg>
        <pc:graphicFrameChg chg="del">
          <ac:chgData name="Juan Carlos Castillo Molina" userId="3321f39d-c43d-4dc1-aab8-e37c264880eb" providerId="ADAL" clId="{CF0E7DC8-4F83-4E08-A75A-7ECE842A8D81}" dt="2026-04-14T16:47:52.602" v="3825" actId="478"/>
          <ac:graphicFrameMkLst>
            <pc:docMk/>
            <pc:sldMk cId="4058002965" sldId="2552"/>
            <ac:graphicFrameMk id="3" creationId="{B39F3479-86D2-CD37-6AF7-AFF9D3050F4C}"/>
          </ac:graphicFrameMkLst>
        </pc:graphicFrameChg>
        <pc:picChg chg="add mod">
          <ac:chgData name="Juan Carlos Castillo Molina" userId="3321f39d-c43d-4dc1-aab8-e37c264880eb" providerId="ADAL" clId="{CF0E7DC8-4F83-4E08-A75A-7ECE842A8D81}" dt="2026-04-14T16:58:26.246" v="3846" actId="14100"/>
          <ac:picMkLst>
            <pc:docMk/>
            <pc:sldMk cId="4058002965" sldId="2552"/>
            <ac:picMk id="5" creationId="{3A7CE020-80FE-A714-C20F-0B8D3EC318C7}"/>
          </ac:picMkLst>
        </pc:picChg>
      </pc:sldChg>
      <pc:sldChg chg="addSp delSp modSp mod">
        <pc:chgData name="Juan Carlos Castillo Molina" userId="3321f39d-c43d-4dc1-aab8-e37c264880eb" providerId="ADAL" clId="{CF0E7DC8-4F83-4E08-A75A-7ECE842A8D81}" dt="2026-04-14T17:04:41.502" v="3871" actId="20577"/>
        <pc:sldMkLst>
          <pc:docMk/>
          <pc:sldMk cId="263347290" sldId="2556"/>
        </pc:sldMkLst>
        <pc:spChg chg="mod">
          <ac:chgData name="Juan Carlos Castillo Molina" userId="3321f39d-c43d-4dc1-aab8-e37c264880eb" providerId="ADAL" clId="{CF0E7DC8-4F83-4E08-A75A-7ECE842A8D81}" dt="2026-04-14T17:04:41.502" v="3871" actId="20577"/>
          <ac:spMkLst>
            <pc:docMk/>
            <pc:sldMk cId="263347290" sldId="2556"/>
            <ac:spMk id="3" creationId="{87308295-AB40-3C40-F446-14DB01B3212A}"/>
          </ac:spMkLst>
        </pc:spChg>
        <pc:spChg chg="add mod">
          <ac:chgData name="Juan Carlos Castillo Molina" userId="3321f39d-c43d-4dc1-aab8-e37c264880eb" providerId="ADAL" clId="{CF0E7DC8-4F83-4E08-A75A-7ECE842A8D81}" dt="2026-04-14T17:00:32.597" v="3863" actId="20577"/>
          <ac:spMkLst>
            <pc:docMk/>
            <pc:sldMk cId="263347290" sldId="2556"/>
            <ac:spMk id="9" creationId="{2114C983-C545-0620-354B-CA8FE47DC2D1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4-14T17:04:37.607" v="3867" actId="14100"/>
          <ac:graphicFrameMkLst>
            <pc:docMk/>
            <pc:sldMk cId="263347290" sldId="2556"/>
            <ac:graphicFrameMk id="5" creationId="{707FB028-8EF7-8D98-B2F6-0592A50CAE74}"/>
          </ac:graphicFrameMkLst>
        </pc:graphicFrameChg>
        <pc:graphicFrameChg chg="del">
          <ac:chgData name="Juan Carlos Castillo Molina" userId="3321f39d-c43d-4dc1-aab8-e37c264880eb" providerId="ADAL" clId="{CF0E7DC8-4F83-4E08-A75A-7ECE842A8D81}" dt="2026-04-14T16:59:29.983" v="3854" actId="478"/>
          <ac:graphicFrameMkLst>
            <pc:docMk/>
            <pc:sldMk cId="263347290" sldId="2556"/>
            <ac:graphicFrameMk id="12" creationId="{163435E1-3A9D-3291-CBC5-CC135964FB74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4-14T17:07:54.527" v="3883" actId="20577"/>
        <pc:sldMkLst>
          <pc:docMk/>
          <pc:sldMk cId="4186037163" sldId="2557"/>
        </pc:sldMkLst>
        <pc:spChg chg="mod">
          <ac:chgData name="Juan Carlos Castillo Molina" userId="3321f39d-c43d-4dc1-aab8-e37c264880eb" providerId="ADAL" clId="{CF0E7DC8-4F83-4E08-A75A-7ECE842A8D81}" dt="2026-04-14T17:07:54.527" v="3883" actId="20577"/>
          <ac:spMkLst>
            <pc:docMk/>
            <pc:sldMk cId="4186037163" sldId="2557"/>
            <ac:spMk id="8" creationId="{46489F10-1B1C-29DE-B8AD-88D46430E4AD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4-14T17:07:52.221" v="3879" actId="1076"/>
          <ac:graphicFrameMkLst>
            <pc:docMk/>
            <pc:sldMk cId="4186037163" sldId="2557"/>
            <ac:graphicFrameMk id="2" creationId="{DB5015F9-176C-9AD8-F4FA-48E15126BB9D}"/>
          </ac:graphicFrameMkLst>
        </pc:graphicFrameChg>
        <pc:graphicFrameChg chg="del">
          <ac:chgData name="Juan Carlos Castillo Molina" userId="3321f39d-c43d-4dc1-aab8-e37c264880eb" providerId="ADAL" clId="{CF0E7DC8-4F83-4E08-A75A-7ECE842A8D81}" dt="2026-04-14T17:04:46.785" v="3872" actId="478"/>
          <ac:graphicFrameMkLst>
            <pc:docMk/>
            <pc:sldMk cId="4186037163" sldId="2557"/>
            <ac:graphicFrameMk id="3" creationId="{1177843D-B88A-1DBA-853B-97487D232FFE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4-14T17:11:16.149" v="3902" actId="20577"/>
        <pc:sldMkLst>
          <pc:docMk/>
          <pc:sldMk cId="1636667196" sldId="2558"/>
        </pc:sldMkLst>
        <pc:spChg chg="mod">
          <ac:chgData name="Juan Carlos Castillo Molina" userId="3321f39d-c43d-4dc1-aab8-e37c264880eb" providerId="ADAL" clId="{CF0E7DC8-4F83-4E08-A75A-7ECE842A8D81}" dt="2026-04-14T17:11:16.149" v="3902" actId="20577"/>
          <ac:spMkLst>
            <pc:docMk/>
            <pc:sldMk cId="1636667196" sldId="2558"/>
            <ac:spMk id="4" creationId="{A60CFAD0-C18E-8430-5653-649ADF4BEE77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4-14T17:11:07.110" v="3896" actId="14100"/>
          <ac:graphicFrameMkLst>
            <pc:docMk/>
            <pc:sldMk cId="1636667196" sldId="2558"/>
            <ac:graphicFrameMk id="5" creationId="{C23A4CE0-A358-A71C-E46D-B4CFA97D47D6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4-14T17:11:12.684" v="3898"/>
          <ac:graphicFrameMkLst>
            <pc:docMk/>
            <pc:sldMk cId="1636667196" sldId="2558"/>
            <ac:graphicFrameMk id="6" creationId="{7C91938B-C033-45A8-B772-192C7F469E4B}"/>
          </ac:graphicFrameMkLst>
        </pc:graphicFrameChg>
        <pc:graphicFrameChg chg="del">
          <ac:chgData name="Juan Carlos Castillo Molina" userId="3321f39d-c43d-4dc1-aab8-e37c264880eb" providerId="ADAL" clId="{CF0E7DC8-4F83-4E08-A75A-7ECE842A8D81}" dt="2026-04-14T17:04:50.438" v="3873" actId="478"/>
          <ac:graphicFrameMkLst>
            <pc:docMk/>
            <pc:sldMk cId="1636667196" sldId="2558"/>
            <ac:graphicFrameMk id="11" creationId="{9DF7075A-8CD1-1FED-13D0-EB9EEF11D462}"/>
          </ac:graphicFrameMkLst>
        </pc:graphicFrameChg>
        <pc:graphicFrameChg chg="del">
          <ac:chgData name="Juan Carlos Castillo Molina" userId="3321f39d-c43d-4dc1-aab8-e37c264880eb" providerId="ADAL" clId="{CF0E7DC8-4F83-4E08-A75A-7ECE842A8D81}" dt="2026-04-14T17:10:48.611" v="3889" actId="478"/>
          <ac:graphicFrameMkLst>
            <pc:docMk/>
            <pc:sldMk cId="1636667196" sldId="2558"/>
            <ac:graphicFrameMk id="15" creationId="{7C91938B-C033-45A8-B772-192C7F469E4B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4-14T17:12:49.916" v="3910" actId="20577"/>
        <pc:sldMkLst>
          <pc:docMk/>
          <pc:sldMk cId="1991370206" sldId="2559"/>
        </pc:sldMkLst>
        <pc:spChg chg="mod">
          <ac:chgData name="Juan Carlos Castillo Molina" userId="3321f39d-c43d-4dc1-aab8-e37c264880eb" providerId="ADAL" clId="{CF0E7DC8-4F83-4E08-A75A-7ECE842A8D81}" dt="2026-04-14T17:12:49.916" v="3910" actId="20577"/>
          <ac:spMkLst>
            <pc:docMk/>
            <pc:sldMk cId="1991370206" sldId="2559"/>
            <ac:spMk id="4" creationId="{2B426963-1096-9604-3DE9-AE1AC8FC6352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4-14T17:12:46.833" v="3906" actId="14100"/>
          <ac:graphicFrameMkLst>
            <pc:docMk/>
            <pc:sldMk cId="1991370206" sldId="2559"/>
            <ac:graphicFrameMk id="5" creationId="{9DE46BA4-8974-160C-FFF9-2EE0CC64CB04}"/>
          </ac:graphicFrameMkLst>
        </pc:graphicFrameChg>
        <pc:picChg chg="del">
          <ac:chgData name="Juan Carlos Castillo Molina" userId="3321f39d-c43d-4dc1-aab8-e37c264880eb" providerId="ADAL" clId="{CF0E7DC8-4F83-4E08-A75A-7ECE842A8D81}" dt="2026-04-14T17:07:58.941" v="3884" actId="478"/>
          <ac:picMkLst>
            <pc:docMk/>
            <pc:sldMk cId="1991370206" sldId="2559"/>
            <ac:picMk id="13" creationId="{7B61423F-100B-22B5-128D-4C31A5E1026D}"/>
          </ac:picMkLst>
        </pc:picChg>
      </pc:sldChg>
      <pc:sldChg chg="addSp delSp modSp add mod">
        <pc:chgData name="Juan Carlos Castillo Molina" userId="3321f39d-c43d-4dc1-aab8-e37c264880eb" providerId="ADAL" clId="{CF0E7DC8-4F83-4E08-A75A-7ECE842A8D81}" dt="2026-04-14T16:59:24.533" v="3853" actId="20577"/>
        <pc:sldMkLst>
          <pc:docMk/>
          <pc:sldMk cId="1480523509" sldId="2560"/>
        </pc:sldMkLst>
        <pc:spChg chg="mod">
          <ac:chgData name="Juan Carlos Castillo Molina" userId="3321f39d-c43d-4dc1-aab8-e37c264880eb" providerId="ADAL" clId="{CF0E7DC8-4F83-4E08-A75A-7ECE842A8D81}" dt="2026-03-17T16:12:44.577" v="3652" actId="20577"/>
          <ac:spMkLst>
            <pc:docMk/>
            <pc:sldMk cId="1480523509" sldId="2560"/>
            <ac:spMk id="13" creationId="{FA668C88-CCA5-236F-DB43-5BB14BEE2208}"/>
          </ac:spMkLst>
        </pc:spChg>
        <pc:spChg chg="mod">
          <ac:chgData name="Juan Carlos Castillo Molina" userId="3321f39d-c43d-4dc1-aab8-e37c264880eb" providerId="ADAL" clId="{CF0E7DC8-4F83-4E08-A75A-7ECE842A8D81}" dt="2026-04-14T16:59:24.533" v="3853" actId="20577"/>
          <ac:spMkLst>
            <pc:docMk/>
            <pc:sldMk cId="1480523509" sldId="2560"/>
            <ac:spMk id="14" creationId="{ED9C0109-8FE2-7AA7-B0C9-DA1EFF2B43DF}"/>
          </ac:spMkLst>
        </pc:spChg>
        <pc:graphicFrameChg chg="add mod">
          <ac:chgData name="Juan Carlos Castillo Molina" userId="3321f39d-c43d-4dc1-aab8-e37c264880eb" providerId="ADAL" clId="{CF0E7DC8-4F83-4E08-A75A-7ECE842A8D81}" dt="2026-04-14T16:59:20.506" v="3849" actId="1076"/>
          <ac:graphicFrameMkLst>
            <pc:docMk/>
            <pc:sldMk cId="1480523509" sldId="2560"/>
            <ac:graphicFrameMk id="2" creationId="{D4A6094A-F124-CDD9-9194-EA640A1BDE10}"/>
          </ac:graphicFrameMkLst>
        </pc:graphicFrameChg>
        <pc:graphicFrameChg chg="del">
          <ac:chgData name="Juan Carlos Castillo Molina" userId="3321f39d-c43d-4dc1-aab8-e37c264880eb" providerId="ADAL" clId="{CF0E7DC8-4F83-4E08-A75A-7ECE842A8D81}" dt="2026-04-14T16:58:32.571" v="3847" actId="478"/>
          <ac:graphicFrameMkLst>
            <pc:docMk/>
            <pc:sldMk cId="1480523509" sldId="2560"/>
            <ac:graphicFrameMk id="3" creationId="{AA385232-141E-3137-E78D-D62BA01DD394}"/>
          </ac:graphicFrameMkLst>
        </pc:graphicFrameChg>
      </pc:sldChg>
    </pc:docChg>
  </pc:docChgLst>
  <pc:docChgLst>
    <pc:chgData name="Jorge Alejandro Hidalgo López" userId="165ae0b1-4c40-4a51-b33d-0577af1465f0" providerId="ADAL" clId="{B93CAD89-3D6A-4988-9591-8BBF08D0428E}"/>
    <pc:docChg chg="undo custSel modSld">
      <pc:chgData name="Jorge Alejandro Hidalgo López" userId="165ae0b1-4c40-4a51-b33d-0577af1465f0" providerId="ADAL" clId="{B93CAD89-3D6A-4988-9591-8BBF08D0428E}" dt="2026-04-07T16:55:04.233" v="254" actId="20577"/>
      <pc:docMkLst>
        <pc:docMk/>
      </pc:docMkLst>
      <pc:sldChg chg="modSp mod">
        <pc:chgData name="Jorge Alejandro Hidalgo López" userId="165ae0b1-4c40-4a51-b33d-0577af1465f0" providerId="ADAL" clId="{B93CAD89-3D6A-4988-9591-8BBF08D0428E}" dt="2026-04-07T15:58:32.821" v="9" actId="20577"/>
        <pc:sldMkLst>
          <pc:docMk/>
          <pc:sldMk cId="4284725626" sldId="256"/>
        </pc:sldMkLst>
        <pc:spChg chg="mod">
          <ac:chgData name="Jorge Alejandro Hidalgo López" userId="165ae0b1-4c40-4a51-b33d-0577af1465f0" providerId="ADAL" clId="{B93CAD89-3D6A-4988-9591-8BBF08D0428E}" dt="2026-04-07T15:58:32.821" v="9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49:35.097" v="228" actId="14100"/>
        <pc:sldMkLst>
          <pc:docMk/>
          <pc:sldMk cId="4058002965" sldId="2552"/>
        </pc:sldMkLst>
        <pc:spChg chg="mod">
          <ac:chgData name="Jorge Alejandro Hidalgo López" userId="165ae0b1-4c40-4a51-b33d-0577af1465f0" providerId="ADAL" clId="{B93CAD89-3D6A-4988-9591-8BBF08D0428E}" dt="2026-04-07T16:42:22.509" v="210" actId="20577"/>
          <ac:spMkLst>
            <pc:docMk/>
            <pc:sldMk cId="4058002965" sldId="2552"/>
            <ac:spMk id="14" creationId="{6D0431A7-51F0-6FD3-06E5-7B29BBE04064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08:40.333" v="49" actId="20577"/>
        <pc:sldMkLst>
          <pc:docMk/>
          <pc:sldMk cId="263347290" sldId="2556"/>
        </pc:sldMkLst>
        <pc:spChg chg="mod">
          <ac:chgData name="Jorge Alejandro Hidalgo López" userId="165ae0b1-4c40-4a51-b33d-0577af1465f0" providerId="ADAL" clId="{B93CAD89-3D6A-4988-9591-8BBF08D0428E}" dt="2026-04-07T16:08:32.286" v="46" actId="20577"/>
          <ac:spMkLst>
            <pc:docMk/>
            <pc:sldMk cId="263347290" sldId="2556"/>
            <ac:spMk id="3" creationId="{87308295-AB40-3C40-F446-14DB01B3212A}"/>
          </ac:spMkLst>
        </pc:spChg>
        <pc:spChg chg="mod">
          <ac:chgData name="Jorge Alejandro Hidalgo López" userId="165ae0b1-4c40-4a51-b33d-0577af1465f0" providerId="ADAL" clId="{B93CAD89-3D6A-4988-9591-8BBF08D0428E}" dt="2026-04-07T16:08:40.333" v="49" actId="20577"/>
          <ac:spMkLst>
            <pc:docMk/>
            <pc:sldMk cId="263347290" sldId="2556"/>
            <ac:spMk id="9" creationId="{2114C983-C545-0620-354B-CA8FE47DC2D1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55:04.233" v="254" actId="20577"/>
        <pc:sldMkLst>
          <pc:docMk/>
          <pc:sldMk cId="4186037163" sldId="2557"/>
        </pc:sldMkLst>
        <pc:spChg chg="mod">
          <ac:chgData name="Jorge Alejandro Hidalgo López" userId="165ae0b1-4c40-4a51-b33d-0577af1465f0" providerId="ADAL" clId="{B93CAD89-3D6A-4988-9591-8BBF08D0428E}" dt="2026-04-07T16:55:04.233" v="254" actId="20577"/>
          <ac:spMkLst>
            <pc:docMk/>
            <pc:sldMk cId="4186037163" sldId="2557"/>
            <ac:spMk id="8" creationId="{46489F10-1B1C-29DE-B8AD-88D46430E4AD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19:48.971" v="150" actId="20577"/>
        <pc:sldMkLst>
          <pc:docMk/>
          <pc:sldMk cId="1636667196" sldId="2558"/>
        </pc:sldMkLst>
        <pc:spChg chg="mod">
          <ac:chgData name="Jorge Alejandro Hidalgo López" userId="165ae0b1-4c40-4a51-b33d-0577af1465f0" providerId="ADAL" clId="{B93CAD89-3D6A-4988-9591-8BBF08D0428E}" dt="2026-04-07T16:19:48.971" v="150" actId="20577"/>
          <ac:spMkLst>
            <pc:docMk/>
            <pc:sldMk cId="1636667196" sldId="2558"/>
            <ac:spMk id="4" creationId="{A60CFAD0-C18E-8430-5653-649ADF4BEE77}"/>
          </ac:spMkLst>
        </pc:spChg>
        <pc:graphicFrameChg chg="add mod">
          <ac:chgData name="Jorge Alejandro Hidalgo López" userId="165ae0b1-4c40-4a51-b33d-0577af1465f0" providerId="ADAL" clId="{B93CAD89-3D6A-4988-9591-8BBF08D0428E}" dt="2026-04-07T16:19:37.830" v="143" actId="14100"/>
          <ac:graphicFrameMkLst>
            <pc:docMk/>
            <pc:sldMk cId="1636667196" sldId="2558"/>
            <ac:graphicFrameMk id="15" creationId="{7C91938B-C033-45A8-B772-192C7F469E4B}"/>
          </ac:graphicFrameMkLst>
        </pc:graphicFrameChg>
      </pc:sldChg>
      <pc:sldChg chg="addSp delSp modSp mod">
        <pc:chgData name="Jorge Alejandro Hidalgo López" userId="165ae0b1-4c40-4a51-b33d-0577af1465f0" providerId="ADAL" clId="{B93CAD89-3D6A-4988-9591-8BBF08D0428E}" dt="2026-04-07T16:29:36.494" v="183" actId="14100"/>
        <pc:sldMkLst>
          <pc:docMk/>
          <pc:sldMk cId="1991370206" sldId="2559"/>
        </pc:sldMkLst>
        <pc:spChg chg="mod">
          <ac:chgData name="Jorge Alejandro Hidalgo López" userId="165ae0b1-4c40-4a51-b33d-0577af1465f0" providerId="ADAL" clId="{B93CAD89-3D6A-4988-9591-8BBF08D0428E}" dt="2026-04-07T16:29:03.435" v="175" actId="20577"/>
          <ac:spMkLst>
            <pc:docMk/>
            <pc:sldMk cId="1991370206" sldId="2559"/>
            <ac:spMk id="4" creationId="{2B426963-1096-9604-3DE9-AE1AC8FC6352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02:04.697" v="22" actId="20577"/>
        <pc:sldMkLst>
          <pc:docMk/>
          <pc:sldMk cId="1480523509" sldId="2560"/>
        </pc:sldMkLst>
        <pc:spChg chg="mod">
          <ac:chgData name="Jorge Alejandro Hidalgo López" userId="165ae0b1-4c40-4a51-b33d-0577af1465f0" providerId="ADAL" clId="{B93CAD89-3D6A-4988-9591-8BBF08D0428E}" dt="2026-04-07T16:02:04.697" v="22" actId="20577"/>
          <ac:spMkLst>
            <pc:docMk/>
            <pc:sldMk cId="1480523509" sldId="2560"/>
            <ac:spMk id="14" creationId="{ED9C0109-8FE2-7AA7-B0C9-DA1EFF2B43DF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'Diap 6'!$N$185</c:f>
              <c:strCache>
                <c:ptCount val="1"/>
                <c:pt idx="0">
                  <c:v>Precio Promedio Exportacion USD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489-4794-A97A-36DEDA9EEA1D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7030A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489-4794-A97A-36DEDA9EEA1D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489-4794-A97A-36DEDA9EEA1D}"/>
              </c:ext>
            </c:extLst>
          </c:dPt>
          <c:dLbls>
            <c:dLbl>
              <c:idx val="0"/>
              <c:layout>
                <c:manualLayout>
                  <c:x val="-2.0492588145942216E-2"/>
                  <c:y val="-2.7496129113804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489-4794-A97A-36DEDA9EEA1D}"/>
                </c:ext>
              </c:extLst>
            </c:dLbl>
            <c:dLbl>
              <c:idx val="1"/>
              <c:layout>
                <c:manualLayout>
                  <c:x val="-5.1615230846201163E-2"/>
                  <c:y val="-1.28691518348889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489-4794-A97A-36DEDA9EEA1D}"/>
                </c:ext>
              </c:extLst>
            </c:dLbl>
            <c:dLbl>
              <c:idx val="2"/>
              <c:layout>
                <c:manualLayout>
                  <c:x val="2.0590847261088736E-2"/>
                  <c:y val="-5.0163525192359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489-4794-A97A-36DEDA9EEA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6'!$P$185:$R$185</c:f>
              <c:numCache>
                <c:formatCode>_(* #,##0.00_);_(* \(#,##0.00\);_(* "-"??_);_(@_)</c:formatCode>
                <c:ptCount val="3"/>
                <c:pt idx="0">
                  <c:v>220.04</c:v>
                </c:pt>
                <c:pt idx="1">
                  <c:v>293.60000000000002</c:v>
                </c:pt>
                <c:pt idx="2">
                  <c:v>339.06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489-4794-A97A-36DEDA9EEA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0128896"/>
        <c:axId val="1015779808"/>
      </c:barChart>
      <c:lineChart>
        <c:grouping val="standard"/>
        <c:varyColors val="0"/>
        <c:ser>
          <c:idx val="1"/>
          <c:order val="1"/>
          <c:tx>
            <c:strRef>
              <c:f>'Diap 6'!$N$186</c:f>
              <c:strCache>
                <c:ptCount val="1"/>
                <c:pt idx="0">
                  <c:v>Precio Promedio CN CRC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6'!$P$186:$R$186</c:f>
              <c:numCache>
                <c:formatCode>_(* #,##0.00_);_(* \(#,##0.00\);_(* "-"??_);_(@_)</c:formatCode>
                <c:ptCount val="3"/>
                <c:pt idx="0">
                  <c:v>1916.99</c:v>
                </c:pt>
                <c:pt idx="1">
                  <c:v>3357.63</c:v>
                </c:pt>
                <c:pt idx="2">
                  <c:v>3011.73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A489-4794-A97A-36DEDA9EEA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78251136"/>
        <c:axId val="1454926112"/>
      </c:lineChart>
      <c:catAx>
        <c:axId val="177825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4926112"/>
        <c:crosses val="autoZero"/>
        <c:auto val="1"/>
        <c:lblAlgn val="ctr"/>
        <c:lblOffset val="100"/>
        <c:noMultiLvlLbl val="0"/>
      </c:catAx>
      <c:valAx>
        <c:axId val="1454926112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251136"/>
        <c:crosses val="autoZero"/>
        <c:crossBetween val="between"/>
      </c:valAx>
      <c:valAx>
        <c:axId val="1015779808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0128896"/>
        <c:crosses val="max"/>
        <c:crossBetween val="between"/>
      </c:valAx>
      <c:catAx>
        <c:axId val="134012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5779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674458729137146"/>
          <c:y val="0.82001018188034058"/>
          <c:w val="0.34320514761922272"/>
          <c:h val="0.163202427087244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7B7C8-A469-4311-B95E-6D8224B95227}" type="datetimeFigureOut">
              <a:rPr lang="es-CR" smtClean="0"/>
              <a:t>14/4/2026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F829-7979-4A36-9F32-90186E00557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97021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3BDD5-A8A1-C67F-A38C-78DF56A27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3A175E-A8FE-209C-5D4D-846C87B566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F51D93-06A6-0FE2-B7B4-91EB0F7E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14/4/2026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2CBB32-D4A6-3B98-7983-5F72A5A4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B08B86-7823-6F6F-3341-50A96494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23944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D78662-1229-BBD9-ED4F-7CD2B84A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3AEC37-2495-F4F1-4A8A-F2C2D56B2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D03268-2993-7362-01F1-7B178E45B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14/4/2026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B042B6-6F4A-7C61-D93E-AFB94BAE0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FF14E3-C893-C586-30D7-86F4A68A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392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032230C-A85B-DA07-4D1B-535A9CE64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58E66A-9500-B34D-BF8A-A3A76218C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B7372-D8EB-BBF8-2960-38AA0B62E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14/4/2026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0B7256-2066-58DB-5E1F-7A02A89C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92D311-6280-B163-5DC0-DD5828CD6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6854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32286-C75B-6837-526E-F572947DE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0AC37-C430-B844-8B13-2044354AC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AE584-E98E-FD30-B2A5-124DCE16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04/14/2026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C7C40-9D2F-5FA6-F84B-818B7C5C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38657-BFB5-1532-1777-BC45808A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61291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B3416-9CED-258C-F651-F6F6DB2B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37DD2-BE95-B682-DFA9-BAA64DBBF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097DF-4675-7875-F227-7876A35E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04/14/2026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2C80-8201-6548-4F6A-CEB74B04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800C3-3587-2A78-79FD-505142D6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5935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D2BA-607F-AE7E-FE83-3ED8E6CB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3514-E67A-5B6E-EBE8-75AD88BB6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F3730-93CC-F734-9106-35FC62EFF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04/14/2026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DCE47-FB6C-6C99-89D5-55E805B3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291D6-1BD8-A371-5F2A-7BC046227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91839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30A2C-314B-29E5-92E4-EC655289E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B4CB4-E963-C58C-81BA-3A6656A36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8BBE9D-E295-76EF-B1E7-F0513D3D7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C420A-428A-D6FE-0B48-C56F26E2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04/14/2026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32624-9BCC-5B59-D557-CD33D587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D940B9-5B13-03CE-ACC6-9B71E0C88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688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6148-00D6-7913-FF90-2A6C57301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BAE49-887B-5353-F8FF-7642200FE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1939A-29F6-0EAD-9CFD-4CEE1DD6A7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5D03F-8F2E-3175-BAAD-4CAD5000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F954D-BD4C-002E-713D-A341E50B2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6AF955-07FA-8CD6-6EFD-B31216EB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04/14/2026</a:t>
            </a:fld>
            <a:endParaRPr lang="en-C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A3D9CF-1B95-00C7-4D86-7F993CD6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81696B-87BF-DBEB-1CC5-CB02DC7E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10023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C0889-9AFE-0020-7B22-F4BF5558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8B8A8-E539-3452-CF90-74050317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04/14/2026</a:t>
            </a:fld>
            <a:endParaRPr lang="en-C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6B75B9-1E77-1C90-7B00-10F356F6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13689-AC1E-8687-D9CB-F47D0427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217378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E40444-00C6-4237-C3DB-5147D41C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04/14/2026</a:t>
            </a:fld>
            <a:endParaRPr lang="en-C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BB4870-8A94-6680-F0CE-8E04AAE2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56609-B07A-9958-C788-758A2EE9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91731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51AF-487A-4ABF-2BCE-E233C91A0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B6CD-F6D1-50BA-12B6-9E99624F8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E6C40-4C5B-DFFB-1C41-49E9F08EA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680A9-A3DA-C94E-3E1B-C798A1E4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04/14/2026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49A65-3155-1A40-B9FE-B689541A2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F928F-38D2-947D-C205-DEE2A5EA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448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43C13-8368-2EAD-F8D8-AE91DF94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97D5E9-D620-70BB-9103-FF1D67B60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01D6F6-57F9-7815-53C4-42D42917D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14/4/2026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24964D-CA93-E897-B6DA-4C61670B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CA21D0-15B6-2E49-6622-2A0DAFEB5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367419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EF876-C354-9A9F-44F7-7DB63BF32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2266A2-BF42-A5FA-B286-A55FFD8BC5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406D9-BF47-A165-AD0A-C956F94C3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0AE78-519C-2918-6E55-12751047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04/14/2026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2A150-0427-6777-630B-FFF6FD9B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D5CCA-92CE-7625-FE5C-A75F03C0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89875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4CE9D-C297-D828-F0BC-0721880F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800CA0-C839-E89D-47F1-8DB01358C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0C479-3B81-5FF0-21C2-C63DF2B9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04/14/2026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BC98F-A5B9-EF76-F4C0-960323B7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C1F3B-DF8A-622B-9E8E-F0C51DCA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585656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0CBF9C-1685-8D6B-6636-F551E17054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715B4-F1C7-CFA0-31EE-969531447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FAECD3-6A6A-C18A-074A-17604A4EC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04/14/2026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7FB68-ED08-57AF-94E3-13BF58F0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C40B4-D1B1-0105-9D5F-807E37BF4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93495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DCDD0E-2088-61C9-7539-47C5F3FE6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7C9777-449B-11E6-BED1-925DB4ED8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22101B-6C94-4F45-F9A7-EA10DE95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14/4/2026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94393-91AC-BFC7-6206-E8091606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8A2C4B-301B-DA52-826C-AEEAC0F2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99144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CA498-6434-F28F-CE89-FA9E7F37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5C7EBC-1B70-032A-614F-B47BCCFB4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D85FDE-7A5D-0BF0-71EC-95EE2147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519B95-71E4-9746-D0F1-E057D4940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14/4/2026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C4AE0D-23C5-5B3E-B798-8CCB1416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29B012-C15C-5E96-40FA-A717C3E39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9452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07A3E-4988-FE20-F418-0E4C845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395AB-F06A-C957-D0DB-B739989C1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4D3E34-2D4D-AA8F-C0FB-9371CB217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22E46C-4F7D-926A-D5D4-D289AB1358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103A4B1-EC34-312E-D9A2-D12EDAD31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C02AF63-6DA5-071C-E96A-DFD95ADC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14/4/2026</a:t>
            </a:fld>
            <a:endParaRPr lang="es-CR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E6D48E3-83B7-0BDE-41EB-2233DB3A8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FD08204-7965-8229-F59D-5E04ECAC9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25507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1916D0-05D5-7FCF-1B6A-45696FB1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B88C9CC-A92C-6D83-33F5-350CB98E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14/4/2026</a:t>
            </a:fld>
            <a:endParaRPr lang="es-CR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AE3D17-CD70-E369-F898-E17EC6470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8C345-512D-8E09-E191-0D9C33DC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15196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DA31D96-3F17-1126-D4A8-F36D13A2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14/4/2026</a:t>
            </a:fld>
            <a:endParaRPr lang="es-CR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AF8266-3B86-8507-170B-997C71BFD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2DD0F71-B6A8-2BB3-0688-C893987E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9615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9DCA8-59E7-0E48-FB3B-E053B134F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E8E429-B9D2-2362-4379-A9FCB46D1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FB3A743-5207-57B7-BC8C-39280263C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2CF8F1-6C0B-725E-ABB5-C581324E5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14/4/2026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38A5D6-069D-6B68-1FC1-BEFE97B5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2336C9-12F5-6D33-B681-B76DB6B0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6180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55E5E-7993-7B4A-0198-A3482DFCA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E9DB97-3871-39C1-64CF-0E3822AF5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AD103A-BA38-6BC5-9374-C84FD40D1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9D796E-B22D-7C61-4D71-8860F868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14/4/2026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AA224B-9AA4-9A41-A7BD-EA672FC7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8D4753-5EDA-665C-86A2-D7C3ECCD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63305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99D51A-18E4-6E2D-68B7-AA28B7569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435BA7-77CF-5EA8-E0DE-C22CAD8D7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0B187F-A123-3FD5-A047-D5E09781A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22874-C915-465C-9D23-2B6D09CEAEAA}" type="datetimeFigureOut">
              <a:rPr lang="es-CR" smtClean="0"/>
              <a:t>14/4/2026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50BE35-B896-0426-CA92-101C90F71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059097-FCBB-A023-0BEC-CA37F45F55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9294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218A0E-A149-718E-891F-5957C1E2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08CBE-5191-B21E-F757-BFDB76A26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AA6DF-F2C5-4C50-2EF3-09F335E827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8423-FCB1-3F44-8B45-B39BBC4A5316}" type="datetimeFigureOut">
              <a:rPr lang="en-CR" smtClean="0"/>
              <a:t>04/14/2026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50396-36FD-9F27-3B3D-5424403067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5D09D-F76A-437F-E122-85D722B0B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3078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rectangle with a white stripe&#10;&#10;Description automatically generated">
            <a:extLst>
              <a:ext uri="{FF2B5EF4-FFF2-40B4-BE49-F238E27FC236}">
                <a16:creationId xmlns:a16="http://schemas.microsoft.com/office/drawing/2014/main" id="{40DA24F7-812D-84CB-3E86-E7FC5BC2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B1472-46B9-4B0A-99DC-7E1FA61E84DC}"/>
              </a:ext>
            </a:extLst>
          </p:cNvPr>
          <p:cNvSpPr txBox="1"/>
          <p:nvPr/>
        </p:nvSpPr>
        <p:spPr>
          <a:xfrm>
            <a:off x="509954" y="3429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ESTADÍSTICA DE CAFÉ AL 13 DE ABRIL 2026</a:t>
            </a:r>
          </a:p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COSECHA 2025-2026</a:t>
            </a:r>
          </a:p>
        </p:txBody>
      </p:sp>
    </p:spTree>
    <p:extLst>
      <p:ext uri="{BB962C8B-B14F-4D97-AF65-F5344CB8AC3E}">
        <p14:creationId xmlns:p14="http://schemas.microsoft.com/office/powerpoint/2010/main" val="428472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89774-6C04-600A-BA30-0370B42C7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6DEA1ABE-9D1B-8723-668F-D78D647B14DF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9F3BC7C-B3AB-1B87-3331-1FBD826531D3}"/>
              </a:ext>
            </a:extLst>
          </p:cNvPr>
          <p:cNvSpPr txBox="1"/>
          <p:nvPr/>
        </p:nvSpPr>
        <p:spPr>
          <a:xfrm>
            <a:off x="1097558" y="722720"/>
            <a:ext cx="10223498" cy="7265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Comportamiento de la cosecha 2025-2026</a:t>
            </a: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y afluencia de café de las cosechas 2023-2024, 2024-2025 y 2025-2026 (en fanegas)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D0431A7-51F0-6FD3-06E5-7B29BBE04064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13 de Abril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A7CE020-80FE-A714-C20F-0B8D3EC31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558" y="1490078"/>
            <a:ext cx="10223498" cy="387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02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C5D7-544B-6F25-F0BB-B5803C2A2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AA79F80D-A427-4C6F-013B-77F2EF395B82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A668C88-CCA5-236F-DB43-5BB14BEE2208}"/>
              </a:ext>
            </a:extLst>
          </p:cNvPr>
          <p:cNvSpPr txBox="1"/>
          <p:nvPr/>
        </p:nvSpPr>
        <p:spPr>
          <a:xfrm>
            <a:off x="1097558" y="722720"/>
            <a:ext cx="1022349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(EN FANEGAS) A la quincena del 16 al 31 de Marzo de cada año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D9C0109-8FE2-7AA7-B0C9-DA1EFF2B43DF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13 de Abril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D4A6094A-F124-CDD9-9194-EA640A1BDE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01995"/>
              </p:ext>
            </p:extLst>
          </p:nvPr>
        </p:nvGraphicFramePr>
        <p:xfrm>
          <a:off x="1097558" y="1316081"/>
          <a:ext cx="10223498" cy="3792855"/>
        </p:xfrm>
        <a:graphic>
          <a:graphicData uri="http://schemas.openxmlformats.org/drawingml/2006/table">
            <a:tbl>
              <a:tblPr/>
              <a:tblGrid>
                <a:gridCol w="1946182">
                  <a:extLst>
                    <a:ext uri="{9D8B030D-6E8A-4147-A177-3AD203B41FA5}">
                      <a16:colId xmlns:a16="http://schemas.microsoft.com/office/drawing/2014/main" val="3160180304"/>
                    </a:ext>
                  </a:extLst>
                </a:gridCol>
                <a:gridCol w="1214853">
                  <a:extLst>
                    <a:ext uri="{9D8B030D-6E8A-4147-A177-3AD203B41FA5}">
                      <a16:colId xmlns:a16="http://schemas.microsoft.com/office/drawing/2014/main" val="1204858771"/>
                    </a:ext>
                  </a:extLst>
                </a:gridCol>
                <a:gridCol w="970069">
                  <a:extLst>
                    <a:ext uri="{9D8B030D-6E8A-4147-A177-3AD203B41FA5}">
                      <a16:colId xmlns:a16="http://schemas.microsoft.com/office/drawing/2014/main" val="1171953872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3316769672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955132947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2922175415"/>
                    </a:ext>
                  </a:extLst>
                </a:gridCol>
                <a:gridCol w="961003">
                  <a:extLst>
                    <a:ext uri="{9D8B030D-6E8A-4147-A177-3AD203B41FA5}">
                      <a16:colId xmlns:a16="http://schemas.microsoft.com/office/drawing/2014/main" val="3638431530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3615883261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1067612881"/>
                    </a:ext>
                  </a:extLst>
                </a:gridCol>
              </a:tblGrid>
              <a:tr h="200025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2024-2025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2025-2026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009229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16/03/25 al 31/03/25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16/03/26 al 31/03/26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8241634"/>
                  </a:ext>
                </a:extLst>
              </a:tr>
              <a:tr h="60007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 Definitiva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Grado de avance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Estimada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alcanzado según Estimación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09728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23469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COTO BRUS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162,075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156,914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96.82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187,708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163,894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87.31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167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LOS SANTOS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806,474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806,995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100.06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34,354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632,883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601,737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95.08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13,491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42865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PEREZ ZELEDON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224,059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225,973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100.85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4,325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236,071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202,443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85.76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2,008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122151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TURRIALBA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99,238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76,092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76.68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73,523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50,406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68.56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1,221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54419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CENTRAL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240,908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227,539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94.45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3,720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258,793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226,286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87.44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1,521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11848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OCCIDENTAL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267,012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257,168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96.31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4,765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356,217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310,215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4,705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20892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 NORTE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12,862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13,515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105.08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1,237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18,757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13,713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73.11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511938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674928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1,764,197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97.33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49,380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1,763,951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1,568,694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88.93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23,620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184043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9815532"/>
                  </a:ext>
                </a:extLst>
              </a:tr>
              <a:tr h="190500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Comparativo entre las cosechas 2024-2025 y la 2025-2026, se presenta la información por cada una de las zonas.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6409210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La producción estimada de la cosecha 2025-2026 es la establecida por el CICAFE en su segunda estimación con nómina completa.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954724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La cosecha 2024-2025 corresponde a la producción definitiva.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22586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23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0E2C-E8D8-3187-DFA0-8415F71B6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7AE8E-74C2-A4BB-1254-60E30C9ADE4F}"/>
              </a:ext>
            </a:extLst>
          </p:cNvPr>
          <p:cNvSpPr txBox="1">
            <a:spLocks/>
          </p:cNvSpPr>
          <p:nvPr/>
        </p:nvSpPr>
        <p:spPr>
          <a:xfrm>
            <a:off x="1120386" y="689964"/>
            <a:ext cx="9823469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COSECHA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 2025/2026   (EN Ud.46 KILOGRAMOS)   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7308295-AB40-3C40-F446-14DB01B3212A}"/>
              </a:ext>
            </a:extLst>
          </p:cNvPr>
          <p:cNvSpPr txBox="1">
            <a:spLocks/>
          </p:cNvSpPr>
          <p:nvPr/>
        </p:nvSpPr>
        <p:spPr>
          <a:xfrm>
            <a:off x="8547237" y="5392768"/>
            <a:ext cx="3644763" cy="3647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13 de Abril 2026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17ACF56-D7AA-B863-D385-0FCF40748BB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8A5A1B4-7D95-2653-FFE0-6288DCD9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059663" y="3429000"/>
            <a:ext cx="1021731" cy="554784"/>
          </a:xfrm>
          <a:prstGeom prst="rect">
            <a:avLst/>
          </a:prstGeom>
        </p:spPr>
      </p:pic>
      <p:sp>
        <p:nvSpPr>
          <p:cNvPr id="8" name="Bocadillo: rectángulo 7">
            <a:extLst>
              <a:ext uri="{FF2B5EF4-FFF2-40B4-BE49-F238E27FC236}">
                <a16:creationId xmlns:a16="http://schemas.microsoft.com/office/drawing/2014/main" id="{2EA01287-CFA3-A905-2E54-2E5050F7ECAD}"/>
              </a:ext>
            </a:extLst>
          </p:cNvPr>
          <p:cNvSpPr/>
          <p:nvPr/>
        </p:nvSpPr>
        <p:spPr>
          <a:xfrm>
            <a:off x="11089515" y="3105398"/>
            <a:ext cx="962025" cy="396927"/>
          </a:xfrm>
          <a:prstGeom prst="wedgeRectCallout">
            <a:avLst>
              <a:gd name="adj1" fmla="val -100149"/>
              <a:gd name="adj2" fmla="val 81692"/>
            </a:avLst>
          </a:prstGeom>
          <a:noFill/>
          <a:ln>
            <a:solidFill>
              <a:srgbClr val="499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>
              <a:solidFill>
                <a:schemeClr val="tx1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114C983-C545-0620-354B-CA8FE47DC2D1}"/>
              </a:ext>
            </a:extLst>
          </p:cNvPr>
          <p:cNvSpPr txBox="1"/>
          <p:nvPr/>
        </p:nvSpPr>
        <p:spPr>
          <a:xfrm>
            <a:off x="11205618" y="3132993"/>
            <a:ext cx="724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1547</a:t>
            </a:r>
            <a:endParaRPr lang="es-CR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707FB028-8EF7-8D98-B2F6-0592A50CAE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807134"/>
              </p:ext>
            </p:extLst>
          </p:nvPr>
        </p:nvGraphicFramePr>
        <p:xfrm>
          <a:off x="1120386" y="1223788"/>
          <a:ext cx="9817974" cy="4005833"/>
        </p:xfrm>
        <a:graphic>
          <a:graphicData uri="http://schemas.openxmlformats.org/drawingml/2006/table">
            <a:tbl>
              <a:tblPr/>
              <a:tblGrid>
                <a:gridCol w="3000261">
                  <a:extLst>
                    <a:ext uri="{9D8B030D-6E8A-4147-A177-3AD203B41FA5}">
                      <a16:colId xmlns:a16="http://schemas.microsoft.com/office/drawing/2014/main" val="696070422"/>
                    </a:ext>
                  </a:extLst>
                </a:gridCol>
                <a:gridCol w="1576013">
                  <a:extLst>
                    <a:ext uri="{9D8B030D-6E8A-4147-A177-3AD203B41FA5}">
                      <a16:colId xmlns:a16="http://schemas.microsoft.com/office/drawing/2014/main" val="1199288679"/>
                    </a:ext>
                  </a:extLst>
                </a:gridCol>
                <a:gridCol w="1243299">
                  <a:extLst>
                    <a:ext uri="{9D8B030D-6E8A-4147-A177-3AD203B41FA5}">
                      <a16:colId xmlns:a16="http://schemas.microsoft.com/office/drawing/2014/main" val="582258591"/>
                    </a:ext>
                  </a:extLst>
                </a:gridCol>
                <a:gridCol w="1427167">
                  <a:extLst>
                    <a:ext uri="{9D8B030D-6E8A-4147-A177-3AD203B41FA5}">
                      <a16:colId xmlns:a16="http://schemas.microsoft.com/office/drawing/2014/main" val="2735231563"/>
                    </a:ext>
                  </a:extLst>
                </a:gridCol>
                <a:gridCol w="1357121">
                  <a:extLst>
                    <a:ext uri="{9D8B030D-6E8A-4147-A177-3AD203B41FA5}">
                      <a16:colId xmlns:a16="http://schemas.microsoft.com/office/drawing/2014/main" val="3912199442"/>
                    </a:ext>
                  </a:extLst>
                </a:gridCol>
                <a:gridCol w="1214113">
                  <a:extLst>
                    <a:ext uri="{9D8B030D-6E8A-4147-A177-3AD203B41FA5}">
                      <a16:colId xmlns:a16="http://schemas.microsoft.com/office/drawing/2014/main" val="2042170780"/>
                    </a:ext>
                  </a:extLst>
                </a:gridCol>
              </a:tblGrid>
              <a:tr h="70071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5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Producción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Sobre venta de  Exportación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2372748"/>
                  </a:ext>
                </a:extLst>
              </a:tr>
              <a:tr h="23357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9590434"/>
                  </a:ext>
                </a:extLst>
              </a:tr>
              <a:tr h="23357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1,086,369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$339.06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70.22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36757"/>
                  </a:ext>
                </a:extLst>
              </a:tr>
              <a:tr h="23357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52,206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3.37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7450308"/>
                  </a:ext>
                </a:extLst>
              </a:tr>
              <a:tr h="23357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Consumo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88,000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₡3,011.73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$281.52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5.69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5629450"/>
                  </a:ext>
                </a:extLst>
              </a:tr>
              <a:tr h="23357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Consumo Nacional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5082176"/>
                  </a:ext>
                </a:extLst>
              </a:tr>
              <a:tr h="23357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 Vendido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1,226,575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79.28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5902646"/>
                  </a:ext>
                </a:extLst>
              </a:tr>
              <a:tr h="23357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320,491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20.72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230743"/>
                  </a:ext>
                </a:extLst>
              </a:tr>
              <a:tr h="25859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467,116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1" i="0" u="none" strike="noStrike">
                        <a:solidFill>
                          <a:srgbClr val="0000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41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2153217"/>
                  </a:ext>
                </a:extLst>
              </a:tr>
              <a:tr h="25859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671,459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780892"/>
                  </a:ext>
                </a:extLst>
              </a:tr>
              <a:tr h="23357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1,547,066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189697"/>
                  </a:ext>
                </a:extLst>
              </a:tr>
              <a:tr h="23357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3691935"/>
                  </a:ext>
                </a:extLst>
              </a:tr>
              <a:tr h="640650">
                <a:tc gridSpan="6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500" b="0" i="0" u="none" strike="noStrike" dirty="0">
                          <a:effectLst/>
                          <a:latin typeface="Calibri Light" panose="020F0302020204030204" pitchFamily="34" charset="0"/>
                        </a:rPr>
                        <a:t>Resumen de comercialización de café, tanto de Consumo Nacional como de Exportación, se detalla las ventas en consignación y con precio fijo, el total vendido en U. De 46 kg se calcula de acuerdo con la fruta reportada en esta cosecha y, para su conversión a kg, se aplica el rendimiento de la cosecha 2024-2025.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00893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47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60209-EC78-A74F-3A6F-62B0D13D4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B37BBBB-DC62-EF6F-3492-0A9FC3C79D6C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POR ZONAS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0A1BF3F-DDAB-0A53-7838-30913BDC6946}"/>
              </a:ext>
            </a:extLst>
          </p:cNvPr>
          <p:cNvSpPr txBox="1"/>
          <p:nvPr/>
        </p:nvSpPr>
        <p:spPr>
          <a:xfrm>
            <a:off x="1097558" y="722720"/>
            <a:ext cx="1001811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 2025/2026   (EN Ud.46 KILOGRAMOS)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6489F10-1B1C-29DE-B8AD-88D46430E4AD}"/>
              </a:ext>
            </a:extLst>
          </p:cNvPr>
          <p:cNvSpPr txBox="1"/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13 de Abril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DB5015F9-176C-9AD8-F4FA-48E15126BB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573513"/>
              </p:ext>
            </p:extLst>
          </p:nvPr>
        </p:nvGraphicFramePr>
        <p:xfrm>
          <a:off x="1097558" y="1218228"/>
          <a:ext cx="10018118" cy="4064209"/>
        </p:xfrm>
        <a:graphic>
          <a:graphicData uri="http://schemas.openxmlformats.org/drawingml/2006/table">
            <a:tbl>
              <a:tblPr/>
              <a:tblGrid>
                <a:gridCol w="1256797">
                  <a:extLst>
                    <a:ext uri="{9D8B030D-6E8A-4147-A177-3AD203B41FA5}">
                      <a16:colId xmlns:a16="http://schemas.microsoft.com/office/drawing/2014/main" val="2413549815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2632686677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4013254570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511604704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3337122854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817163825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333859516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838689548"/>
                    </a:ext>
                  </a:extLst>
                </a:gridCol>
              </a:tblGrid>
              <a:tr h="404864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DE EXPORTACIÓN</a:t>
                      </a:r>
                      <a:r>
                        <a:rPr lang="es-CR" sz="1400" b="1" i="0" u="none" strike="noStrike" baseline="3000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s-C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CONSUMO NACIONAL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TOTAL DE VENTAS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9308061"/>
                  </a:ext>
                </a:extLst>
              </a:tr>
              <a:tr h="518510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con Precio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  Promedio $ por U. de 46 kgs.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PRECIO KG.POR 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 EN UNIDADES DE 46 KILOGRAMOS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9137601"/>
                  </a:ext>
                </a:extLst>
              </a:tr>
              <a:tr h="19733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Coto Brus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120,188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337.29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7,599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3,082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128,022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9165152"/>
                  </a:ext>
                </a:extLst>
              </a:tr>
              <a:tr h="19733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Los Santos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15,366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423,402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343.28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27,834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2,972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466,602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472743"/>
                  </a:ext>
                </a:extLst>
              </a:tr>
              <a:tr h="19733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Pérez Zeledón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120,372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346.37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24,042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3,038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144,414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38482"/>
                  </a:ext>
                </a:extLst>
              </a:tr>
              <a:tr h="19733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Turrialba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1,125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37,962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316.39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1,253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3,234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40,339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2257234"/>
                  </a:ext>
                </a:extLst>
              </a:tr>
              <a:tr h="19733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Central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4,559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156,360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347.28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13,711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3,060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174,630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239895"/>
                  </a:ext>
                </a:extLst>
              </a:tr>
              <a:tr h="38648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 Occidental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30,921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220,958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324.23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11,170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2,848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263,050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9681310"/>
                  </a:ext>
                </a:extLst>
              </a:tr>
              <a:tr h="19733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 Norte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7,128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395.49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2,391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3,356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9,518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362552"/>
                  </a:ext>
                </a:extLst>
              </a:tr>
              <a:tr h="19733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Total Nacional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52,206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1,086,369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339.06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88,000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3,011.73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1,226,575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6223678"/>
                  </a:ext>
                </a:extLst>
              </a:tr>
              <a:tr h="19733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6447030"/>
                  </a:ext>
                </a:extLst>
              </a:tr>
              <a:tr h="170469">
                <a:tc gridSpan="8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Detalle de comercialización de café por zonas, tanto de Consumo Nacional como de Exportación, aplicando el rendimiento de la cosecha anterior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776668"/>
                  </a:ext>
                </a:extLst>
              </a:tr>
              <a:tr h="177572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6502217"/>
                  </a:ext>
                </a:extLst>
              </a:tr>
              <a:tr h="197337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exportación por unidad de 46 kg es de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$ 339.06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6462358"/>
                  </a:ext>
                </a:extLst>
              </a:tr>
              <a:tr h="197337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ventas de consumo nacional por kg es de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₡3,011.73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49586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037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FF25-1981-7D43-7B7D-9E5D2D01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2F9A11-03FA-9E8A-F984-D403075D770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COMPARATIVO COMERCIALIZACIÓN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E038F37-2FCE-21FF-A132-2E3BCBFBEA77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DE LAS ULTIMAS TRES COSECHAS Al segundo año de cada período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A60CFAD0-C18E-8430-5653-649ADF4BEE77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13 de Abril 2026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C23A4CE0-A358-A71C-E46D-B4CFA97D47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83319"/>
              </p:ext>
            </p:extLst>
          </p:nvPr>
        </p:nvGraphicFramePr>
        <p:xfrm>
          <a:off x="1120386" y="1080055"/>
          <a:ext cx="9861934" cy="2499910"/>
        </p:xfrm>
        <a:graphic>
          <a:graphicData uri="http://schemas.openxmlformats.org/drawingml/2006/table">
            <a:tbl>
              <a:tblPr/>
              <a:tblGrid>
                <a:gridCol w="1106976">
                  <a:extLst>
                    <a:ext uri="{9D8B030D-6E8A-4147-A177-3AD203B41FA5}">
                      <a16:colId xmlns:a16="http://schemas.microsoft.com/office/drawing/2014/main" val="2501203913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414572505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853213451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3778657732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2407465851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2789822778"/>
                    </a:ext>
                  </a:extLst>
                </a:gridCol>
                <a:gridCol w="844303">
                  <a:extLst>
                    <a:ext uri="{9D8B030D-6E8A-4147-A177-3AD203B41FA5}">
                      <a16:colId xmlns:a16="http://schemas.microsoft.com/office/drawing/2014/main" val="1619186450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1797311042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4060178670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2358632794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1791979710"/>
                    </a:ext>
                  </a:extLst>
                </a:gridCol>
                <a:gridCol w="218111">
                  <a:extLst>
                    <a:ext uri="{9D8B030D-6E8A-4147-A177-3AD203B41FA5}">
                      <a16:colId xmlns:a16="http://schemas.microsoft.com/office/drawing/2014/main" val="900456149"/>
                    </a:ext>
                  </a:extLst>
                </a:gridCol>
                <a:gridCol w="773945">
                  <a:extLst>
                    <a:ext uri="{9D8B030D-6E8A-4147-A177-3AD203B41FA5}">
                      <a16:colId xmlns:a16="http://schemas.microsoft.com/office/drawing/2014/main" val="3491715363"/>
                    </a:ext>
                  </a:extLst>
                </a:gridCol>
              </a:tblGrid>
              <a:tr h="167642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2023-2024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2024-2025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2025-2026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781293"/>
                  </a:ext>
                </a:extLst>
              </a:tr>
              <a:tr h="320552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0651657"/>
                  </a:ext>
                </a:extLst>
              </a:tr>
              <a:tr h="22352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979,245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$220.04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63.58%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1,201,836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$293.60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71.08%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1,086,369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$339.06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70.22%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4320490"/>
                  </a:ext>
                </a:extLst>
              </a:tr>
              <a:tr h="22352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79,512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5.16%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21,665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1.28%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52,206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3.37%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6310589"/>
                  </a:ext>
                </a:extLst>
              </a:tr>
              <a:tr h="22352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Consumo Local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95,569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₡1,916.99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6.20%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102,235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₡3,357.63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6.05%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88,000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₡3,011.73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5.69%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143561"/>
                  </a:ext>
                </a:extLst>
              </a:tr>
              <a:tr h="22352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C.N.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3,000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0.18%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7691781"/>
                  </a:ext>
                </a:extLst>
              </a:tr>
              <a:tr h="22352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Total  Vendido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1,154,326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74.95%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1,328,736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78.58%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1,226,575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79.28%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4678607"/>
                  </a:ext>
                </a:extLst>
              </a:tr>
              <a:tr h="22352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385,895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25.05%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362,110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21.42%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320,491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20.72%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1806231"/>
                  </a:ext>
                </a:extLst>
              </a:tr>
              <a:tr h="22352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355,896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525,713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467,116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3185115"/>
                  </a:ext>
                </a:extLst>
              </a:tr>
              <a:tr h="22352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702,861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66.39%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697,788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57.03%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671,459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58.97%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8650892"/>
                  </a:ext>
                </a:extLst>
              </a:tr>
              <a:tr h="22352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Producción Total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1,540,221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1,690,846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1,547,066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 dirty="0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67996"/>
                  </a:ext>
                </a:extLst>
              </a:tr>
            </a:tbl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7C91938B-C033-45A8-B772-192C7F469E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7083965"/>
              </p:ext>
            </p:extLst>
          </p:nvPr>
        </p:nvGraphicFramePr>
        <p:xfrm>
          <a:off x="1120387" y="3632104"/>
          <a:ext cx="9861934" cy="1724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667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5430C-E6FA-EE97-5799-BB9AA579B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E3F05F5-5D7C-759A-7C1A-A935792CBE41}"/>
              </a:ext>
            </a:extLst>
          </p:cNvPr>
          <p:cNvSpPr txBox="1"/>
          <p:nvPr/>
        </p:nvSpPr>
        <p:spPr>
          <a:xfrm>
            <a:off x="0" y="0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COSECHAS FUTURAS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7FB8DA8-45C0-2404-B43D-2AC245B93FBC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Cosechas 2026-2027 &amp; 2027-2028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426963-1096-9604-3DE9-AE1AC8FC6352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</a:t>
            </a:r>
            <a:r>
              <a:rPr lang="es-ES" sz="2000">
                <a:latin typeface="Calibri" panose="020F0502020204030204" pitchFamily="34" charset="0"/>
                <a:cs typeface="Calibri" panose="020F0502020204030204" pitchFamily="34" charset="0"/>
              </a:rPr>
              <a:t>al 13 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de Abril 2026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9DE46BA4-8974-160C-FFF9-2EE0CC64CB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670333"/>
              </p:ext>
            </p:extLst>
          </p:nvPr>
        </p:nvGraphicFramePr>
        <p:xfrm>
          <a:off x="1120387" y="1420701"/>
          <a:ext cx="9861935" cy="3168551"/>
        </p:xfrm>
        <a:graphic>
          <a:graphicData uri="http://schemas.openxmlformats.org/drawingml/2006/table">
            <a:tbl>
              <a:tblPr/>
              <a:tblGrid>
                <a:gridCol w="1547949">
                  <a:extLst>
                    <a:ext uri="{9D8B030D-6E8A-4147-A177-3AD203B41FA5}">
                      <a16:colId xmlns:a16="http://schemas.microsoft.com/office/drawing/2014/main" val="1108337467"/>
                    </a:ext>
                  </a:extLst>
                </a:gridCol>
                <a:gridCol w="1335731">
                  <a:extLst>
                    <a:ext uri="{9D8B030D-6E8A-4147-A177-3AD203B41FA5}">
                      <a16:colId xmlns:a16="http://schemas.microsoft.com/office/drawing/2014/main" val="481996267"/>
                    </a:ext>
                  </a:extLst>
                </a:gridCol>
                <a:gridCol w="1498015">
                  <a:extLst>
                    <a:ext uri="{9D8B030D-6E8A-4147-A177-3AD203B41FA5}">
                      <a16:colId xmlns:a16="http://schemas.microsoft.com/office/drawing/2014/main" val="2782800477"/>
                    </a:ext>
                  </a:extLst>
                </a:gridCol>
                <a:gridCol w="1597883">
                  <a:extLst>
                    <a:ext uri="{9D8B030D-6E8A-4147-A177-3AD203B41FA5}">
                      <a16:colId xmlns:a16="http://schemas.microsoft.com/office/drawing/2014/main" val="2104299867"/>
                    </a:ext>
                  </a:extLst>
                </a:gridCol>
                <a:gridCol w="2034805">
                  <a:extLst>
                    <a:ext uri="{9D8B030D-6E8A-4147-A177-3AD203B41FA5}">
                      <a16:colId xmlns:a16="http://schemas.microsoft.com/office/drawing/2014/main" val="4167126850"/>
                    </a:ext>
                  </a:extLst>
                </a:gridCol>
                <a:gridCol w="1847552">
                  <a:extLst>
                    <a:ext uri="{9D8B030D-6E8A-4147-A177-3AD203B41FA5}">
                      <a16:colId xmlns:a16="http://schemas.microsoft.com/office/drawing/2014/main" val="1640401652"/>
                    </a:ext>
                  </a:extLst>
                </a:gridCol>
              </a:tblGrid>
              <a:tr h="323586"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400" b="1" i="0" u="none" strike="noStrike">
                          <a:effectLst/>
                          <a:latin typeface="Calibri Light" panose="020F0302020204030204" pitchFamily="34" charset="0"/>
                        </a:rPr>
                        <a:t>Volumen en U. 46 kg. - Para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7609049"/>
                  </a:ext>
                </a:extLst>
              </a:tr>
              <a:tr h="77660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Cosecha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TOTALES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en Consignación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con Precio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Calibri Light" panose="020F0302020204030204" pitchFamily="34" charset="0"/>
                        </a:rPr>
                        <a:t>Precio Rieles Promedio $/Ud.46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Variación  % precio 1/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7033585"/>
                  </a:ext>
                </a:extLst>
              </a:tr>
              <a:tr h="2070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1205404"/>
                  </a:ext>
                </a:extLst>
              </a:tr>
              <a:tr h="36241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2026-2027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65,067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25,101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39,966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291.40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-5.86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4135131"/>
                  </a:ext>
                </a:extLst>
              </a:tr>
              <a:tr h="36241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2027-2028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4,838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2,175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2,663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311.12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3693277"/>
                  </a:ext>
                </a:extLst>
              </a:tr>
              <a:tr h="22780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9475497"/>
                  </a:ext>
                </a:extLst>
              </a:tr>
              <a:tr h="2485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355775"/>
                  </a:ext>
                </a:extLst>
              </a:tr>
              <a:tr h="220038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1" i="0" u="none" strike="noStrike">
                          <a:effectLst/>
                          <a:latin typeface="Calibri Light" panose="020F0302020204030204" pitchFamily="34" charset="0"/>
                        </a:rPr>
                        <a:t>1/ Variación porcentual en el precio: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6608000"/>
                  </a:ext>
                </a:extLst>
              </a:tr>
              <a:tr h="22003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6/4/2026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2026-2027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3054435"/>
                  </a:ext>
                </a:extLst>
              </a:tr>
              <a:tr h="22003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6/4/2026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2027-2028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41514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3702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13096</TotalTime>
  <Words>968</Words>
  <Application>Microsoft Office PowerPoint</Application>
  <PresentationFormat>Panorámica</PresentationFormat>
  <Paragraphs>410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Aptos</vt:lpstr>
      <vt:lpstr>Arial</vt:lpstr>
      <vt:lpstr>Calibri</vt:lpstr>
      <vt:lpstr>Calibri Light</vt:lpstr>
      <vt:lpstr>Slenco Black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aquiros</dc:creator>
  <cp:lastModifiedBy>Juan Carlos Castillo Molina</cp:lastModifiedBy>
  <cp:revision>26</cp:revision>
  <dcterms:created xsi:type="dcterms:W3CDTF">2023-12-07T15:07:55Z</dcterms:created>
  <dcterms:modified xsi:type="dcterms:W3CDTF">2026-04-14T17:12:50Z</dcterms:modified>
</cp:coreProperties>
</file>